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8" r:id="rId3"/>
    <p:sldId id="257" r:id="rId4"/>
    <p:sldId id="259" r:id="rId5"/>
    <p:sldId id="261" r:id="rId6"/>
    <p:sldId id="262" r:id="rId7"/>
    <p:sldId id="263" r:id="rId8"/>
    <p:sldId id="264" r:id="rId9"/>
    <p:sldId id="266" r:id="rId10"/>
    <p:sldId id="260" r:id="rId11"/>
    <p:sldId id="265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CBFA9-7007-49A6-8B5E-4BFF53F45CC0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461DF3-71FE-4C3B-85C8-AB4A421142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4483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0C1E23-7813-4985-ABB0-E7C183DF0ADB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0B5DA-A23E-429A-9490-CD5EC6FF08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030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0B5DA-A23E-429A-9490-CD5EC6FF08C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492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844824"/>
            <a:ext cx="7175351" cy="2952328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Назинского сельского  поселения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муниципального образования «Назинское сельское поселение»</a:t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580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924">
        <p:wipe/>
      </p:transition>
    </mc:Choice>
    <mc:Fallback xmlns="">
      <p:transition advClick="0" advTm="8924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ДОХОДНАЯ  ЧАСТЬ БЮДЖЕТА</a:t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479472"/>
              </p:ext>
            </p:extLst>
          </p:nvPr>
        </p:nvGraphicFramePr>
        <p:xfrm>
          <a:off x="1524000" y="1397000"/>
          <a:ext cx="6096000" cy="4292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Расходы  бюджета:</a:t>
                      </a:r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Сумма (</a:t>
                      </a:r>
                      <a:r>
                        <a:rPr lang="ru-RU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тыс.руб</a:t>
                      </a:r>
                      <a:r>
                        <a:rPr lang="ru-RU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)</a:t>
                      </a:r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бюджета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15 786,090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Общегосударственные расходы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438,600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98232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оборона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122,800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безопасность и правоохранительная  деятельность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 экономика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913,580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Жилищно-коммунальное хозяйство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9 061,900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Охрана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окружающей  среды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 и кинематография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015,210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политика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 культура и спорт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161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1742">
        <p:wipe/>
      </p:transition>
    </mc:Choice>
    <mc:Fallback xmlns="">
      <p:transition advClick="0" advTm="11742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4896544"/>
          </a:xfrm>
        </p:spPr>
        <p:txBody>
          <a:bodyPr>
            <a:normAutofit/>
          </a:bodyPr>
          <a:lstStyle/>
          <a:p>
            <a:pPr marL="182880"/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Реализация      мероприятий    на      социальную      поддержку            населения  Назинского сельского   </a:t>
            </a: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поселения,  </a:t>
            </a: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производится  на основе  муниципальной  программы « Социальная      поддержка      населения       Назинского сельского  поселения   на  2016 – 2018».</a:t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Реализация  мероприятий  в сфере  коммунального  хозяйства  производится на основе   муниципальной  программы  «Комплексное  развитие  систем  коммунальной  инфраструктуры   муниципального образования «Назинское сельское  поселение на 2014-2023 гг</a:t>
            </a: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.»</a:t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Реализация мероприятий  в сфере дорожного хозяйства  производится на основе Программы «Комплексное развитие систем транспортной инфраструктуры на территории Назинского сельского поселения на 2017-2033 </a:t>
            </a:r>
            <a:r>
              <a:rPr lang="ru-RU" sz="1400" b="1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гг</a:t>
            </a: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»</a:t>
            </a: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endParaRPr lang="ru-RU" sz="1400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024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5876">
        <p:wipe/>
      </p:transition>
    </mc:Choice>
    <mc:Fallback xmlns="">
      <p:transition advClick="0" advTm="5876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400" b="1" i="1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400" b="1" i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СПАСИБО ЗА  ВНИМАНИЕ!</a:t>
            </a:r>
            <a:endParaRPr lang="ru-RU" sz="2400" b="1" i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417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5876">
        <p:wipe/>
      </p:transition>
    </mc:Choice>
    <mc:Fallback xmlns="">
      <p:transition advClick="0" advTm="5876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ДОХОДНАЯ  ЧАСТЬ БЮДЖЕТА</a:t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124744"/>
            <a:ext cx="7772400" cy="3686567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5392048"/>
              </p:ext>
            </p:extLst>
          </p:nvPr>
        </p:nvGraphicFramePr>
        <p:xfrm>
          <a:off x="1524000" y="1397000"/>
          <a:ext cx="6096000" cy="3061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 параметры  бюджета</a:t>
                      </a:r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40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тыс.руб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Доходы,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всего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15 786,090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51160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 и неналоговые доходы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1 016,00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5698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Безвозмездные  поступления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14 770,090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080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дотация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2 234,910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Расходы,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всего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15 786,090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Дефицит (-),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профицит (+)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055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990">
        <p:wipe/>
      </p:transition>
    </mc:Choice>
    <mc:Fallback xmlns="">
      <p:transition advClick="0" advTm="10990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ДОХОДНАЯ  ЧАСТЬ БЮДЖЕТА</a:t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9561810"/>
              </p:ext>
            </p:extLst>
          </p:nvPr>
        </p:nvGraphicFramePr>
        <p:xfrm>
          <a:off x="1524000" y="908720"/>
          <a:ext cx="6096000" cy="4499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41347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Доходы</a:t>
                      </a:r>
                      <a:r>
                        <a:rPr lang="ru-RU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бюджета:</a:t>
                      </a:r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Сумма</a:t>
                      </a:r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13477"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бюджета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15 786,090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53166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 и неналоговые  доходы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1 016,000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888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доходы физических лиц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Акцизы по подакцизным товарам (продукции), производимым на территории РФ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448,000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имущество физических лиц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 налог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174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пошлина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использования имущества, находящегося  в государственной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муниципальной собственности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3477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Безвозмездные  поступления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14 770,090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3477">
                <a:tc>
                  <a:txBody>
                    <a:bodyPr/>
                    <a:lstStyle/>
                    <a:p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600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7112">
        <p:wipe/>
      </p:transition>
    </mc:Choice>
    <mc:Fallback xmlns="">
      <p:transition advClick="0" advTm="7112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доходы физических лиц 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поступлений  по налогу на доходы физических лиц в бюджет поселения составляет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450,0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857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7146">
        <p:wipe/>
      </p:transition>
    </mc:Choice>
    <mc:Fallback xmlns="">
      <p:transition advClick="0" advTm="7146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Акцизы по подакцизным  товарам (продукции),  производимым на территории Российской  Федерации 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поступлений  по акцизам  по подакцизным товарам (продукции), производимым на территории Российской  федерации в бюджет поселения составляет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448,0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690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5885">
        <p:wipe/>
      </p:transition>
    </mc:Choice>
    <mc:Fallback xmlns="">
      <p:transition advClick="0" advTm="5885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1"/>
            <a:ext cx="7175351" cy="1512168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имущество  физических лиц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поступлений  по налогу на имущество физических лиц в бюджет поселения составляет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16,0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242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6977">
        <p:wipe/>
      </p:transition>
    </mc:Choice>
    <mc:Fallback xmlns="">
      <p:transition advClick="0" advTm="6977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1"/>
            <a:ext cx="7175351" cy="1512168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Земельный   налог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поступлений  по  земельному налогу  в бюджет поселения составляет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10,0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156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691">
        <p:wipe/>
      </p:transition>
    </mc:Choice>
    <mc:Fallback xmlns="">
      <p:transition advClick="0" advTm="10691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1"/>
            <a:ext cx="7175351" cy="1512168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пошлина 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поступления  государственной пошлины   в бюджет поселения составляет -  15,0 тысяч рублей.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554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6280">
        <p:wipe/>
      </p:transition>
    </mc:Choice>
    <mc:Fallback xmlns="">
      <p:transition advClick="0" advTm="6280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1"/>
            <a:ext cx="7175351" cy="1512168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 от использования  имущества, находящегося в государственной и муниципальной собственности  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680321"/>
          </a:xfrm>
        </p:spPr>
        <p:txBody>
          <a:bodyPr>
            <a:normAutofit fontScale="70000" lnSpcReduction="20000"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поступления  доходов 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использования  имущества, находящегося в государственной и муниципальной собственности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бюджет поселения составляет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76,0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 доходов: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Доходы от сдачи в аренду имущества, находящегося в оперативном управлении органов управления сельских поселений и созданных  ими учреждений (за исключением имущества муниципальных бюджетных и автономных  учреждений) – 41,0 тыс.руб.</a:t>
            </a:r>
            <a:endParaRPr lang="ru-RU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доходы от использования имущества и прав, находящихся в государственной и муниципальной собственности (за исключением имущества бюджетных и автономных учреждений, а также имущества государственных и муниципальных унитарных предприятий</a:t>
            </a:r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)- 35,0 тыс.руб.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995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806">
        <p:wipe/>
      </p:transition>
    </mc:Choice>
    <mc:Fallback xmlns="">
      <p:transition advClick="0" advTm="8806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163</TotalTime>
  <Words>409</Words>
  <Application>Microsoft Office PowerPoint</Application>
  <PresentationFormat>Экран (4:3)</PresentationFormat>
  <Paragraphs>79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Волна</vt:lpstr>
      <vt:lpstr>Администрация Назинского сельского  поселения Бюджет муниципального образования «Назинское сельское поселение»  на 2017 год</vt:lpstr>
      <vt:lpstr>ДОХОДНАЯ  ЧАСТЬ БЮДЖЕТА </vt:lpstr>
      <vt:lpstr>ДОХОДНАЯ  ЧАСТЬ БЮДЖЕТА </vt:lpstr>
      <vt:lpstr>Налог на доходы физических лиц   </vt:lpstr>
      <vt:lpstr>Акцизы по подакцизным  товарам (продукции),  производимым на территории Российской  Федерации   </vt:lpstr>
      <vt:lpstr>Налог на имущество  физических лиц </vt:lpstr>
      <vt:lpstr>Земельный   налог </vt:lpstr>
      <vt:lpstr>Государственная пошлина  </vt:lpstr>
      <vt:lpstr>Доходы  от использования  имущества, находящегося в государственной и муниципальной собственности   </vt:lpstr>
      <vt:lpstr>ДОХОДНАЯ  ЧАСТЬ БЮДЖЕТА </vt:lpstr>
      <vt:lpstr>Реализация      мероприятий    на      социальную      поддержку            населения  Назинского сельского   поселения,  производится  на основе  муниципальной  программы « Социальная      поддержка      населения       Назинского сельского  поселения   на  2016 – 2018».   Реализация  мероприятий  в сфере  коммунального  хозяйства  производится на основе   муниципальной  программы  «Комплексное  развитие  систем  коммунальной  инфраструктуры   муниципального образования «Назинское сельское  поселение на 2014-2023 гг.»  Реализация мероприятий  в сфере дорожного хозяйства  производится на основе Программы «Комплексное развитие систем транспортной инфраструктуры на территории Назинского сельского поселения на 2017-2033 гг»  </vt:lpstr>
      <vt:lpstr> СПАСИБО ЗА 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муниципального образования «Назинское сельское поселение на 2016 год»</dc:title>
  <dc:creator>Зинченко Наталия</dc:creator>
  <cp:lastModifiedBy>User</cp:lastModifiedBy>
  <cp:revision>21</cp:revision>
  <dcterms:created xsi:type="dcterms:W3CDTF">2016-07-14T05:29:43Z</dcterms:created>
  <dcterms:modified xsi:type="dcterms:W3CDTF">2017-01-19T04:52:20Z</dcterms:modified>
</cp:coreProperties>
</file>