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66" r:id="rId10"/>
    <p:sldId id="260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000">
        <p:wipe/>
      </p:transition>
    </mc:Choice>
    <mc:Fallback xmlns="">
      <p:transition advClick="0" advTm="1000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844824"/>
            <a:ext cx="7175351" cy="295232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2016 год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55030"/>
              </p:ext>
            </p:extLst>
          </p:nvPr>
        </p:nvGraphicFramePr>
        <p:xfrm>
          <a:off x="1524000" y="1397000"/>
          <a:ext cx="6096000" cy="429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(</a:t>
                      </a:r>
                      <a:r>
                        <a:rPr lang="ru-RU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тыс.руб</a:t>
                      </a:r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)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13 431,2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4 074,6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982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947,7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7 078,5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окружающей  среды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956,8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3816424"/>
          </a:xfrm>
        </p:spPr>
        <p:txBody>
          <a:bodyPr>
            <a:normAutofit/>
          </a:bodyPr>
          <a:lstStyle/>
          <a:p>
            <a:pPr marL="182880" algn="l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Реализация      мероприятий    на      социальную      поддержку            насе</a:t>
            </a: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ления  Назинского сельского   поселения ,  производится  на основе  муниципальной  программы « Социальная      поддержка      населения       Назинского сельского  поселения   на  2016 – 2018».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162672"/>
              </p:ext>
            </p:extLst>
          </p:nvPr>
        </p:nvGraphicFramePr>
        <p:xfrm>
          <a:off x="1524000" y="1397000"/>
          <a:ext cx="6096000" cy="3061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13 431,2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116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812,0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698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12 619,2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080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3 233,7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13 431,2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16163"/>
              </p:ext>
            </p:extLst>
          </p:nvPr>
        </p:nvGraphicFramePr>
        <p:xfrm>
          <a:off x="1524000" y="908720"/>
          <a:ext cx="6096000" cy="4499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13 431,2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812,0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12 619,2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3477"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 -  330,0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 -  408,0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 -  15,0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составляет -  9,0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  в бюджет поселения составляет -  15,0 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составляет -  35,0 тысяч рублей.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 доходов – 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</TotalTime>
  <Words>367</Words>
  <Application>Microsoft Office PowerPoint</Application>
  <PresentationFormat>Экран (4:3)</PresentationFormat>
  <Paragraphs>77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Администрация Назинского сельского  поселения Бюджет муниципального образования «Назинское сельское поселение»  на 2016 год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Реализация      мероприятий    на      социальную      поддержку            населения  Назинского сельского   поселения ,  производится  на основе  муниципальной  программы « Социальная      поддержка      населения       Назинского сельского  поселения   на  2016 – 2018».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гг.»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16</cp:revision>
  <dcterms:created xsi:type="dcterms:W3CDTF">2016-07-14T05:29:43Z</dcterms:created>
  <dcterms:modified xsi:type="dcterms:W3CDTF">2016-07-15T08:43:17Z</dcterms:modified>
</cp:coreProperties>
</file>