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6" r:id="rId11"/>
    <p:sldId id="260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175351" cy="324036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2019 год и плановый период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и 2021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2680321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2019 год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57,0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2020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57,0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57,0 тысяч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 доходов: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Доходы от сдачи в аренду имущества, находящегося в оперативном управлении органов управления сельских поселений и созданных  ими учреждений (за исключением имущества муниципальных бюджетных и автономных  учреждений) – 41,0 тыс.руб.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предприятий)- 16,0 тыс.руб.</a:t>
            </a: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249679"/>
              </p:ext>
            </p:extLst>
          </p:nvPr>
        </p:nvGraphicFramePr>
        <p:xfrm>
          <a:off x="1259632" y="332656"/>
          <a:ext cx="7416824" cy="6650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1224136"/>
                <a:gridCol w="1368152"/>
                <a:gridCol w="1368152"/>
                <a:gridCol w="1368152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  <a:endPara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2019 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2020 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2021 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</a:txBody>
                  <a:tcPr/>
                </a:tc>
              </a:tr>
              <a:tr h="440269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661,295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13 775,200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14 210,300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4 727,500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4 934,400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126,000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9151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154,700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156,800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7703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937,495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897,100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1 321,100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9 367,100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6 312,400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6 129,400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окружающей  среды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1 084,500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1 084,500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1 084,500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026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4896544"/>
          </a:xfrm>
        </p:spPr>
        <p:txBody>
          <a:bodyPr>
            <a:normAutofit/>
          </a:bodyPr>
          <a:lstStyle/>
          <a:p>
            <a:pPr marL="182880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МУНИЦИПАЛЬНЫЕ ПРОГРАММЫ 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МО «НАЗИНСКОЕ СЕЛЬСКОЕ ПОСЕЛЕНИЕ»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2021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годы.»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годы.»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годы»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416824" cy="2016224"/>
          </a:xfrm>
        </p:spPr>
        <p:txBody>
          <a:bodyPr>
            <a:normAutofit fontScale="90000"/>
          </a:bodyPr>
          <a:lstStyle/>
          <a:p>
            <a:pPr marL="182880" indent="0" algn="just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«Назинское сельское поселение»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2019 год и плановый период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и 2021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 утвержден  Решением  Совета Назинского  сельского  поселения  от   27.12.2018 г. № 44.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68656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40405"/>
              </p:ext>
            </p:extLst>
          </p:nvPr>
        </p:nvGraphicFramePr>
        <p:xfrm>
          <a:off x="1547664" y="692696"/>
          <a:ext cx="5904656" cy="552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368152"/>
                <a:gridCol w="1476164"/>
                <a:gridCol w="1476164"/>
              </a:tblGrid>
              <a:tr h="48695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81202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661,295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13 775,200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14 210,300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110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983,725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1 079,000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87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677,570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12 697,200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12 696,300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286,700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6 280,600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6 277,200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1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 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154,700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156,800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236,170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6 259,800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259,800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661,295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13 775,200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14 210,300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69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302068"/>
              </p:ext>
            </p:extLst>
          </p:nvPr>
        </p:nvGraphicFramePr>
        <p:xfrm>
          <a:off x="1475656" y="332656"/>
          <a:ext cx="6096000" cy="6357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2019 год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2020 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2021 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16 661,295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13 775,200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14 210,300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983,725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1 079,000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1 457,000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584,725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1 092,000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15 677,570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12 697,200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12 696,300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392289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 2019 год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308,0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2020 год - 319,0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2021 год - 331,0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2019 год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584,725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1 092,0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260831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2019 год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16,0 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16,0 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008111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3400401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2019 год-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8,0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8,0 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организаций, обладающих земельным участком, расположенном в границах поселений – 2,0 тыс. рублей;</a:t>
            </a: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обладающих земельным участком, расположенном в границах поселений –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рублей;</a:t>
            </a: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пошлина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628800"/>
            <a:ext cx="6400800" cy="332839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пошлины за совершение нотариальных действий должностными лицами органов  местного самоуправления, уполномоченными   в соответствии  с законодательными актами РФ на совершение нотариальных действий  в бюджет поселения составляет: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2019 год -  10,0 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2020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10,0 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2021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10,0 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425</TotalTime>
  <Words>717</Words>
  <Application>Microsoft Office PowerPoint</Application>
  <PresentationFormat>Экран (4:3)</PresentationFormat>
  <Paragraphs>190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Администрация Назинского сельского  поселения Бюджет муниципального образования  «Назинское сельское поселение»  на 2019 год и плановый период 2020 и 2021 годов.</vt:lpstr>
      <vt:lpstr> Бюджет муниципального образования   «Назинское сельское поселение» на 2019 год и плановый период 2020 и 2021 годов  утвержден  Решением  Совета Назинского  сельского  поселения  от   27.12.2018 г. № 44.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МУНИЦИПАЛЬНЫЕ ПРОГРАММЫ   МО «НАЗИНСКОЕ СЕЛЬСКОЕ ПОСЕЛЕНИЕ»  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2021 годы.»   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  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46</cp:revision>
  <dcterms:created xsi:type="dcterms:W3CDTF">2016-07-14T05:29:43Z</dcterms:created>
  <dcterms:modified xsi:type="dcterms:W3CDTF">2019-02-03T08:41:07Z</dcterms:modified>
</cp:coreProperties>
</file>