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8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6" r:id="rId11"/>
    <p:sldId id="260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CBFA9-7007-49A6-8B5E-4BFF53F45CC0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61DF3-71FE-4C3B-85C8-AB4A42114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C1E23-7813-4985-ABB0-E7C183DF0ADB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B5DA-A23E-429A-9490-CD5EC6FF08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764704"/>
            <a:ext cx="7175351" cy="324036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Назинского сельского  поселения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«Назинское сельское поселение»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 плановый период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от использования  имущества, находящегося в государственной и муниципальной собственности 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400800" cy="2680321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доходов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использования  имущества, находящегося в государственной и муниципальной собственности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поселения 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53,0 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53,0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53,0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 доходов: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Доходы от сдачи в аренду имущества, находящегося в оперативном управлении органов управления сельских поселений и созданных  ими учреждений (за исключением имущества муниципальных бюджетных и автономных  учреждений) – 43,0 тыс.руб.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предприятий)- 10,0 тыс.руб.</a:t>
            </a:r>
          </a:p>
        </p:txBody>
      </p:sp>
    </p:spTree>
    <p:extLst>
      <p:ext uri="{BB962C8B-B14F-4D97-AF65-F5344CB8AC3E}">
        <p14:creationId xmlns:p14="http://schemas.microsoft.com/office/powerpoint/2010/main" val="66599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806">
        <p:wipe/>
      </p:transition>
    </mc:Choice>
    <mc:Fallback xmlns="">
      <p:transition advClick="0" advTm="880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533180"/>
              </p:ext>
            </p:extLst>
          </p:nvPr>
        </p:nvGraphicFramePr>
        <p:xfrm>
          <a:off x="1259632" y="332656"/>
          <a:ext cx="7416824" cy="6107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Расходы  бюджета: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Раздел, подраздел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2023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2024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2025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269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069,439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142,449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237,152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331,447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616,422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824,125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151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7703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 деятельность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 экономика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972,670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1 039,670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1 088,670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046,292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9 867,327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9 705,327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1 395,030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375,030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1 375,030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0269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6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1742">
        <p:wipe/>
      </p:transition>
    </mc:Choice>
    <mc:Fallback xmlns="">
      <p:transition advClick="0" advTm="1174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4896544"/>
          </a:xfrm>
        </p:spPr>
        <p:txBody>
          <a:bodyPr>
            <a:normAutofit/>
          </a:bodyPr>
          <a:lstStyle/>
          <a:p>
            <a:pPr marL="182880"/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МУНИЦИПАЛЬНЫЕ ПРОГРАММЫ 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МО «НАЗИНСКОЕ СЕЛЬСКОЕ ПОСЕЛЕНИЕ»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2019 – 2023 годы.»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годы.»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годы»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2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СПАСИБО ЗА  ВНИМАНИЕ!</a:t>
            </a:r>
            <a:endParaRPr lang="ru-RU" sz="24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416824" cy="2016224"/>
          </a:xfrm>
        </p:spPr>
        <p:txBody>
          <a:bodyPr>
            <a:normAutofit fontScale="90000"/>
          </a:bodyPr>
          <a:lstStyle/>
          <a:p>
            <a:pPr marL="182880" algn="just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«Назинское сельское поселение»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 плановый период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 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сформированный на основе </a:t>
            </a:r>
            <a:r>
              <a:rPr lang="ru-RU"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  <a:r>
              <a:rPr lang="ru-RU" sz="27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бюджета.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124744"/>
            <a:ext cx="7772400" cy="368656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293367"/>
              </p:ext>
            </p:extLst>
          </p:nvPr>
        </p:nvGraphicFramePr>
        <p:xfrm>
          <a:off x="1547664" y="692696"/>
          <a:ext cx="5904656" cy="552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61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761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6950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 параметры  бюджета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1202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18 069,439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142,449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237,152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110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7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16 885,439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16 874,449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16 900,152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дотация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7 197,987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7 186,997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7 212,700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 субвенция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9 687,452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9 687,452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9 687,452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18 069,439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18 142,449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237,152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профицит (+)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990">
        <p:wipe/>
      </p:transition>
    </mc:Choice>
    <mc:Fallback xmlns="">
      <p:transition advClick="0" advTm="1099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768743"/>
              </p:ext>
            </p:extLst>
          </p:nvPr>
        </p:nvGraphicFramePr>
        <p:xfrm>
          <a:off x="1475656" y="332656"/>
          <a:ext cx="6096000" cy="6357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1347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Доходы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бюджета: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069,439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142,449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237,152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316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88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333,000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РФ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771,000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887,000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 в государственной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16 885,439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16 874,449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16 900,636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0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12">
        <p:wipe/>
      </p:transition>
    </mc:Choice>
    <mc:Fallback xmlns="">
      <p:transition advClick="0" advTm="711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392289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доходы физических лиц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316,0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333,0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353,0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5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46">
        <p:wipe/>
      </p:transition>
    </mc:Choice>
    <mc:Fallback xmlns="">
      <p:transition advClick="0" advTm="714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Акцизы по подакцизным  товарам (продукции),  производимым на территории Российской  Федерации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680321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акцизам  по подакцизным товарам (продукции), производимым на территории Российской  федерации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771,0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887,0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69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85">
        <p:wipe/>
      </p:transition>
    </mc:Choice>
    <mc:Fallback xmlns="">
      <p:transition advClick="0" advTm="5885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  физических лиц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260831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имущество физических лиц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18,0 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4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977">
        <p:wipe/>
      </p:transition>
    </mc:Choice>
    <mc:Fallback xmlns="">
      <p:transition advClick="0" advTm="6977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008111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3888432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 земельному налогу  в бюджет поселения 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 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 числе: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с организаций, обладающих земельным участком, расположенном в границах поселений – 2,0 тыс. рублей;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с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обладающих земельным участком, расположенном в границах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поселений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6,0 тыс. рублей.</a:t>
            </a:r>
          </a:p>
          <a:p>
            <a:pPr marL="800100" lvl="1" indent="-342900" algn="just">
              <a:buClr>
                <a:srgbClr val="31B6FD"/>
              </a:buClr>
              <a:buFont typeface="Wingdings" panose="05000000000000000000" pitchFamily="2" charset="2"/>
              <a:buChar char="ü"/>
            </a:pP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15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691">
        <p:wipe/>
      </p:transition>
    </mc:Choice>
    <mc:Fallback xmlns="">
      <p:transition advClick="0" advTm="10691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пошлина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628800"/>
            <a:ext cx="6400800" cy="332839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государственной пошлины за совершение нотариальных действий должностными лицами органов  местного самоуправления, уполномоченными   в соответствии  с законодательными актами РФ на совершение нотариальных действий  в бюджет поселения составляет: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18,0 тысяч рублей;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5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280">
        <p:wipe/>
      </p:transition>
    </mc:Choice>
    <mc:Fallback xmlns="">
      <p:transition advClick="0" advTm="628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533</TotalTime>
  <Words>712</Words>
  <Application>Microsoft Office PowerPoint</Application>
  <PresentationFormat>Экран (4:3)</PresentationFormat>
  <Paragraphs>185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Администрация Назинского сельского  поселения Бюджет муниципального образования  «Назинское сельское поселение»  на 2023 год и  плановый период 2024 и 2025 годов.</vt:lpstr>
      <vt:lpstr> Бюджет муниципального образования   «Назинское сельское поселение» на 2023 год и  плановый период 2024 и 2025 годов  сформированный на основе проекта бюджета.</vt:lpstr>
      <vt:lpstr>ДОХОДНАЯ  ЧАСТЬ БЮДЖЕТА </vt:lpstr>
      <vt:lpstr>ДОХОДНАЯ  ЧАСТЬ БЮДЖЕТА </vt:lpstr>
      <vt:lpstr>Налог на доходы физических лиц   </vt:lpstr>
      <vt:lpstr>Акцизы по подакцизным  товарам (продукции),  производимым на территории Российской  Федерации   </vt:lpstr>
      <vt:lpstr>Налог на имущество  физических лиц </vt:lpstr>
      <vt:lpstr>Земельный   налог </vt:lpstr>
      <vt:lpstr>Государственная пошлина    </vt:lpstr>
      <vt:lpstr>Доходы  от использования  имущества, находящегося в государственной и муниципальной собственности   </vt:lpstr>
      <vt:lpstr>ДОХОДНАЯ  ЧАСТЬ БЮДЖЕТА </vt:lpstr>
      <vt:lpstr>МУНИЦИПАЛЬНЫЕ ПРОГРАММЫ   МО «НАЗИНСКОЕ СЕЛЬСКОЕ ПОСЕЛЕНИЕ»  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2019 – 2023 годы.»   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годы.»  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годы»  </vt:lpstr>
      <vt:lpstr> СПАСИБО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муниципального образования «Назинское сельское поселение на 2016 год»</dc:title>
  <dc:creator>Зинченко Наталия</dc:creator>
  <cp:lastModifiedBy>User</cp:lastModifiedBy>
  <cp:revision>77</cp:revision>
  <dcterms:created xsi:type="dcterms:W3CDTF">2016-07-14T05:29:43Z</dcterms:created>
  <dcterms:modified xsi:type="dcterms:W3CDTF">2022-11-26T10:24:21Z</dcterms:modified>
</cp:coreProperties>
</file>